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91" r:id="rId2"/>
    <p:sldId id="292" r:id="rId3"/>
    <p:sldId id="258" r:id="rId4"/>
    <p:sldId id="260" r:id="rId5"/>
    <p:sldId id="289" r:id="rId6"/>
    <p:sldId id="294" r:id="rId7"/>
    <p:sldId id="295" r:id="rId8"/>
    <p:sldId id="296" r:id="rId9"/>
    <p:sldId id="297" r:id="rId10"/>
    <p:sldId id="298" r:id="rId11"/>
    <p:sldId id="309" r:id="rId12"/>
    <p:sldId id="299" r:id="rId13"/>
    <p:sldId id="300" r:id="rId14"/>
    <p:sldId id="301" r:id="rId15"/>
    <p:sldId id="302" r:id="rId16"/>
    <p:sldId id="303" r:id="rId17"/>
    <p:sldId id="304" r:id="rId18"/>
    <p:sldId id="305" r:id="rId19"/>
    <p:sldId id="306" r:id="rId20"/>
    <p:sldId id="307" r:id="rId21"/>
    <p:sldId id="308" r:id="rId22"/>
    <p:sldId id="265" r:id="rId23"/>
    <p:sldId id="27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p:scale>
          <a:sx n="75" d="100"/>
          <a:sy n="75" d="100"/>
        </p:scale>
        <p:origin x="-528" y="-3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73725F-A857-4919-A86A-CF83E399235B}" type="datetimeFigureOut">
              <a:rPr lang="en-IN" smtClean="0"/>
              <a:pPr/>
              <a:t>03-08-2019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5D2DB3-C5D1-40DB-97A5-28F01042697B}" type="slidenum">
              <a:rPr lang="en-IN" smtClean="0"/>
              <a:pPr/>
              <a:t>‹#›</a:t>
            </a:fld>
            <a:endParaRPr lang="en-IN"/>
          </a:p>
        </p:txBody>
      </p:sp>
    </p:spTree>
    <p:extLst>
      <p:ext uri="{BB962C8B-B14F-4D97-AF65-F5344CB8AC3E}">
        <p14:creationId xmlns="" xmlns:p14="http://schemas.microsoft.com/office/powerpoint/2010/main" val="3956349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73725F-A857-4919-A86A-CF83E399235B}" type="datetimeFigureOut">
              <a:rPr lang="en-IN" smtClean="0"/>
              <a:pPr/>
              <a:t>03-08-2019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5D2DB3-C5D1-40DB-97A5-28F01042697B}" type="slidenum">
              <a:rPr lang="en-IN" smtClean="0"/>
              <a:pPr/>
              <a:t>‹#›</a:t>
            </a:fld>
            <a:endParaRPr lang="en-IN"/>
          </a:p>
        </p:txBody>
      </p:sp>
    </p:spTree>
    <p:extLst>
      <p:ext uri="{BB962C8B-B14F-4D97-AF65-F5344CB8AC3E}">
        <p14:creationId xmlns="" xmlns:p14="http://schemas.microsoft.com/office/powerpoint/2010/main" val="1221278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73725F-A857-4919-A86A-CF83E399235B}" type="datetimeFigureOut">
              <a:rPr lang="en-IN" smtClean="0"/>
              <a:pPr/>
              <a:t>03-08-2019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5D2DB3-C5D1-40DB-97A5-28F01042697B}" type="slidenum">
              <a:rPr lang="en-IN" smtClean="0"/>
              <a:pPr/>
              <a:t>‹#›</a:t>
            </a:fld>
            <a:endParaRPr lang="en-IN"/>
          </a:p>
        </p:txBody>
      </p:sp>
    </p:spTree>
    <p:extLst>
      <p:ext uri="{BB962C8B-B14F-4D97-AF65-F5344CB8AC3E}">
        <p14:creationId xmlns="" xmlns:p14="http://schemas.microsoft.com/office/powerpoint/2010/main" val="3027169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73725F-A857-4919-A86A-CF83E399235B}" type="datetimeFigureOut">
              <a:rPr lang="en-IN" smtClean="0"/>
              <a:pPr/>
              <a:t>03-08-2019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5D2DB3-C5D1-40DB-97A5-28F01042697B}" type="slidenum">
              <a:rPr lang="en-IN" smtClean="0"/>
              <a:pPr/>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 xmlns:p14="http://schemas.microsoft.com/office/powerpoint/2010/main" val="2637422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73725F-A857-4919-A86A-CF83E399235B}" type="datetimeFigureOut">
              <a:rPr lang="en-IN" smtClean="0"/>
              <a:pPr/>
              <a:t>03-08-2019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5D2DB3-C5D1-40DB-97A5-28F01042697B}" type="slidenum">
              <a:rPr lang="en-IN" smtClean="0"/>
              <a:pPr/>
              <a:t>‹#›</a:t>
            </a:fld>
            <a:endParaRPr lang="en-IN"/>
          </a:p>
        </p:txBody>
      </p:sp>
    </p:spTree>
    <p:extLst>
      <p:ext uri="{BB962C8B-B14F-4D97-AF65-F5344CB8AC3E}">
        <p14:creationId xmlns="" xmlns:p14="http://schemas.microsoft.com/office/powerpoint/2010/main" val="33246875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B73725F-A857-4919-A86A-CF83E399235B}" type="datetimeFigureOut">
              <a:rPr lang="en-IN" smtClean="0"/>
              <a:pPr/>
              <a:t>03-08-2019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15D2DB3-C5D1-40DB-97A5-28F01042697B}" type="slidenum">
              <a:rPr lang="en-IN" smtClean="0"/>
              <a:pPr/>
              <a:t>‹#›</a:t>
            </a:fld>
            <a:endParaRPr lang="en-IN"/>
          </a:p>
        </p:txBody>
      </p:sp>
    </p:spTree>
    <p:extLst>
      <p:ext uri="{BB962C8B-B14F-4D97-AF65-F5344CB8AC3E}">
        <p14:creationId xmlns="" xmlns:p14="http://schemas.microsoft.com/office/powerpoint/2010/main" val="3531182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B73725F-A857-4919-A86A-CF83E399235B}" type="datetimeFigureOut">
              <a:rPr lang="en-IN" smtClean="0"/>
              <a:pPr/>
              <a:t>03-08-2019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15D2DB3-C5D1-40DB-97A5-28F01042697B}" type="slidenum">
              <a:rPr lang="en-IN" smtClean="0"/>
              <a:pPr/>
              <a:t>‹#›</a:t>
            </a:fld>
            <a:endParaRPr lang="en-IN"/>
          </a:p>
        </p:txBody>
      </p:sp>
    </p:spTree>
    <p:extLst>
      <p:ext uri="{BB962C8B-B14F-4D97-AF65-F5344CB8AC3E}">
        <p14:creationId xmlns="" xmlns:p14="http://schemas.microsoft.com/office/powerpoint/2010/main" val="732815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73725F-A857-4919-A86A-CF83E399235B}" type="datetimeFigureOut">
              <a:rPr lang="en-IN" smtClean="0"/>
              <a:pPr/>
              <a:t>03-08-2019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5D2DB3-C5D1-40DB-97A5-28F01042697B}" type="slidenum">
              <a:rPr lang="en-IN" smtClean="0"/>
              <a:pPr/>
              <a:t>‹#›</a:t>
            </a:fld>
            <a:endParaRPr lang="en-IN"/>
          </a:p>
        </p:txBody>
      </p:sp>
    </p:spTree>
    <p:extLst>
      <p:ext uri="{BB962C8B-B14F-4D97-AF65-F5344CB8AC3E}">
        <p14:creationId xmlns="" xmlns:p14="http://schemas.microsoft.com/office/powerpoint/2010/main" val="3626891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73725F-A857-4919-A86A-CF83E399235B}" type="datetimeFigureOut">
              <a:rPr lang="en-IN" smtClean="0"/>
              <a:pPr/>
              <a:t>03-08-2019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5D2DB3-C5D1-40DB-97A5-28F01042697B}" type="slidenum">
              <a:rPr lang="en-IN" smtClean="0"/>
              <a:pPr/>
              <a:t>‹#›</a:t>
            </a:fld>
            <a:endParaRPr lang="en-IN"/>
          </a:p>
        </p:txBody>
      </p:sp>
    </p:spTree>
    <p:extLst>
      <p:ext uri="{BB962C8B-B14F-4D97-AF65-F5344CB8AC3E}">
        <p14:creationId xmlns="" xmlns:p14="http://schemas.microsoft.com/office/powerpoint/2010/main" val="3219611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73725F-A857-4919-A86A-CF83E399235B}" type="datetimeFigureOut">
              <a:rPr lang="en-IN" smtClean="0"/>
              <a:pPr/>
              <a:t>03-08-2019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5D2DB3-C5D1-40DB-97A5-28F01042697B}" type="slidenum">
              <a:rPr lang="en-IN" smtClean="0"/>
              <a:pPr/>
              <a:t>‹#›</a:t>
            </a:fld>
            <a:endParaRPr lang="en-IN"/>
          </a:p>
        </p:txBody>
      </p:sp>
    </p:spTree>
    <p:extLst>
      <p:ext uri="{BB962C8B-B14F-4D97-AF65-F5344CB8AC3E}">
        <p14:creationId xmlns="" xmlns:p14="http://schemas.microsoft.com/office/powerpoint/2010/main" val="3908454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73725F-A857-4919-A86A-CF83E399235B}" type="datetimeFigureOut">
              <a:rPr lang="en-IN" smtClean="0"/>
              <a:pPr/>
              <a:t>03-08-2019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5D2DB3-C5D1-40DB-97A5-28F01042697B}" type="slidenum">
              <a:rPr lang="en-IN" smtClean="0"/>
              <a:pPr/>
              <a:t>‹#›</a:t>
            </a:fld>
            <a:endParaRPr lang="en-IN"/>
          </a:p>
        </p:txBody>
      </p:sp>
    </p:spTree>
    <p:extLst>
      <p:ext uri="{BB962C8B-B14F-4D97-AF65-F5344CB8AC3E}">
        <p14:creationId xmlns="" xmlns:p14="http://schemas.microsoft.com/office/powerpoint/2010/main" val="2604670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73725F-A857-4919-A86A-CF83E399235B}" type="datetimeFigureOut">
              <a:rPr lang="en-IN" smtClean="0"/>
              <a:pPr/>
              <a:t>03-08-2019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5D2DB3-C5D1-40DB-97A5-28F01042697B}" type="slidenum">
              <a:rPr lang="en-IN" smtClean="0"/>
              <a:pPr/>
              <a:t>‹#›</a:t>
            </a:fld>
            <a:endParaRPr lang="en-IN"/>
          </a:p>
        </p:txBody>
      </p:sp>
    </p:spTree>
    <p:extLst>
      <p:ext uri="{BB962C8B-B14F-4D97-AF65-F5344CB8AC3E}">
        <p14:creationId xmlns="" xmlns:p14="http://schemas.microsoft.com/office/powerpoint/2010/main" val="4244049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73725F-A857-4919-A86A-CF83E399235B}" type="datetimeFigureOut">
              <a:rPr lang="en-IN" smtClean="0"/>
              <a:pPr/>
              <a:t>03-08-2019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15D2DB3-C5D1-40DB-97A5-28F01042697B}" type="slidenum">
              <a:rPr lang="en-IN" smtClean="0"/>
              <a:pPr/>
              <a:t>‹#›</a:t>
            </a:fld>
            <a:endParaRPr lang="en-IN"/>
          </a:p>
        </p:txBody>
      </p:sp>
    </p:spTree>
    <p:extLst>
      <p:ext uri="{BB962C8B-B14F-4D97-AF65-F5344CB8AC3E}">
        <p14:creationId xmlns="" xmlns:p14="http://schemas.microsoft.com/office/powerpoint/2010/main" val="2032675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73725F-A857-4919-A86A-CF83E399235B}" type="datetimeFigureOut">
              <a:rPr lang="en-IN" smtClean="0"/>
              <a:pPr/>
              <a:t>03-08-2019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15D2DB3-C5D1-40DB-97A5-28F01042697B}" type="slidenum">
              <a:rPr lang="en-IN" smtClean="0"/>
              <a:pPr/>
              <a:t>‹#›</a:t>
            </a:fld>
            <a:endParaRPr lang="en-IN"/>
          </a:p>
        </p:txBody>
      </p:sp>
    </p:spTree>
    <p:extLst>
      <p:ext uri="{BB962C8B-B14F-4D97-AF65-F5344CB8AC3E}">
        <p14:creationId xmlns="" xmlns:p14="http://schemas.microsoft.com/office/powerpoint/2010/main" val="3457407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73725F-A857-4919-A86A-CF83E399235B}" type="datetimeFigureOut">
              <a:rPr lang="en-IN" smtClean="0"/>
              <a:pPr/>
              <a:t>03-08-2019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15D2DB3-C5D1-40DB-97A5-28F01042697B}" type="slidenum">
              <a:rPr lang="en-IN" smtClean="0"/>
              <a:pPr/>
              <a:t>‹#›</a:t>
            </a:fld>
            <a:endParaRPr lang="en-IN"/>
          </a:p>
        </p:txBody>
      </p:sp>
    </p:spTree>
    <p:extLst>
      <p:ext uri="{BB962C8B-B14F-4D97-AF65-F5344CB8AC3E}">
        <p14:creationId xmlns="" xmlns:p14="http://schemas.microsoft.com/office/powerpoint/2010/main" val="1578099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73725F-A857-4919-A86A-CF83E399235B}" type="datetimeFigureOut">
              <a:rPr lang="en-IN" smtClean="0"/>
              <a:pPr/>
              <a:t>03-08-2019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5D2DB3-C5D1-40DB-97A5-28F01042697B}" type="slidenum">
              <a:rPr lang="en-IN" smtClean="0"/>
              <a:pPr/>
              <a:t>‹#›</a:t>
            </a:fld>
            <a:endParaRPr lang="en-IN"/>
          </a:p>
        </p:txBody>
      </p:sp>
    </p:spTree>
    <p:extLst>
      <p:ext uri="{BB962C8B-B14F-4D97-AF65-F5344CB8AC3E}">
        <p14:creationId xmlns="" xmlns:p14="http://schemas.microsoft.com/office/powerpoint/2010/main" val="528187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73725F-A857-4919-A86A-CF83E399235B}" type="datetimeFigureOut">
              <a:rPr lang="en-IN" smtClean="0"/>
              <a:pPr/>
              <a:t>03-08-2019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5D2DB3-C5D1-40DB-97A5-28F01042697B}" type="slidenum">
              <a:rPr lang="en-IN" smtClean="0"/>
              <a:pPr/>
              <a:t>‹#›</a:t>
            </a:fld>
            <a:endParaRPr lang="en-IN"/>
          </a:p>
        </p:txBody>
      </p:sp>
    </p:spTree>
    <p:extLst>
      <p:ext uri="{BB962C8B-B14F-4D97-AF65-F5344CB8AC3E}">
        <p14:creationId xmlns="" xmlns:p14="http://schemas.microsoft.com/office/powerpoint/2010/main" val="495285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B73725F-A857-4919-A86A-CF83E399235B}" type="datetimeFigureOut">
              <a:rPr lang="en-IN" smtClean="0"/>
              <a:pPr/>
              <a:t>03-08-2019</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15D2DB3-C5D1-40DB-97A5-28F01042697B}" type="slidenum">
              <a:rPr lang="en-IN" smtClean="0"/>
              <a:pPr/>
              <a:t>‹#›</a:t>
            </a:fld>
            <a:endParaRPr lang="en-IN"/>
          </a:p>
        </p:txBody>
      </p:sp>
    </p:spTree>
    <p:extLst>
      <p:ext uri="{BB962C8B-B14F-4D97-AF65-F5344CB8AC3E}">
        <p14:creationId xmlns="" xmlns:p14="http://schemas.microsoft.com/office/powerpoint/2010/main" val="9583925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4910" y="287382"/>
            <a:ext cx="7577364" cy="3004457"/>
          </a:xfrm>
        </p:spPr>
        <p:txBody>
          <a:bodyPr>
            <a:normAutofit fontScale="90000"/>
          </a:bodyPr>
          <a:lstStyle/>
          <a:p>
            <a:r>
              <a:rPr lang="en-US" sz="3200" dirty="0">
                <a:latin typeface="Times New Roman" pitchFamily="18" charset="0"/>
                <a:cs typeface="Times New Roman" pitchFamily="18" charset="0"/>
              </a:rPr>
              <a:t>A Training Report</a:t>
            </a:r>
            <a:br>
              <a:rPr lang="en-US" sz="3200" dirty="0">
                <a:latin typeface="Times New Roman" pitchFamily="18" charset="0"/>
                <a:cs typeface="Times New Roman" pitchFamily="18" charset="0"/>
              </a:rPr>
            </a:br>
            <a:r>
              <a:rPr lang="en-US" sz="1200" dirty="0">
                <a:latin typeface="Times New Roman" pitchFamily="18" charset="0"/>
                <a:cs typeface="Times New Roman" pitchFamily="18" charset="0"/>
              </a:rPr>
              <a:t/>
            </a:r>
            <a:br>
              <a:rPr lang="en-US" sz="1200" dirty="0">
                <a:latin typeface="Times New Roman" pitchFamily="18" charset="0"/>
                <a:cs typeface="Times New Roman" pitchFamily="18" charset="0"/>
              </a:rPr>
            </a:br>
            <a:r>
              <a:rPr lang="en-US" sz="1800" dirty="0">
                <a:latin typeface="Times New Roman" pitchFamily="18" charset="0"/>
                <a:cs typeface="Times New Roman" pitchFamily="18" charset="0"/>
              </a:rPr>
              <a:t>On</a:t>
            </a:r>
            <a:r>
              <a:rPr lang="en-US" sz="1200" dirty="0">
                <a:latin typeface="Times New Roman" pitchFamily="18" charset="0"/>
                <a:cs typeface="Times New Roman" pitchFamily="18" charset="0"/>
              </a:rPr>
              <a:t/>
            </a:r>
            <a:br>
              <a:rPr lang="en-US" sz="1200" dirty="0">
                <a:latin typeface="Times New Roman" pitchFamily="18" charset="0"/>
                <a:cs typeface="Times New Roman" pitchFamily="18" charset="0"/>
              </a:rPr>
            </a:br>
            <a:r>
              <a:rPr lang="en-US" sz="1200" dirty="0">
                <a:latin typeface="Times New Roman" pitchFamily="18" charset="0"/>
                <a:cs typeface="Times New Roman" pitchFamily="18" charset="0"/>
              </a:rPr>
              <a:t/>
            </a:r>
            <a:br>
              <a:rPr lang="en-US" sz="1200" dirty="0">
                <a:latin typeface="Times New Roman" pitchFamily="18" charset="0"/>
                <a:cs typeface="Times New Roman" pitchFamily="18" charset="0"/>
              </a:rPr>
            </a:br>
            <a:r>
              <a:rPr lang="en-US" sz="2800" dirty="0" smtClean="0">
                <a:latin typeface="Arial Black" pitchFamily="34" charset="0"/>
                <a:cs typeface="Times New Roman" pitchFamily="18" charset="0"/>
              </a:rPr>
              <a:t>ONLINE RAJASTHAN TOURISM</a:t>
            </a:r>
            <a:r>
              <a:rPr lang="en-IN" sz="800" dirty="0">
                <a:effectLst/>
                <a:latin typeface="Times New Roman" pitchFamily="18" charset="0"/>
                <a:cs typeface="Times New Roman" pitchFamily="18" charset="0"/>
              </a:rPr>
              <a:t/>
            </a:r>
            <a:br>
              <a:rPr lang="en-IN" sz="800" dirty="0">
                <a:effectLst/>
                <a:latin typeface="Times New Roman" pitchFamily="18" charset="0"/>
                <a:cs typeface="Times New Roman" pitchFamily="18" charset="0"/>
              </a:rPr>
            </a:br>
            <a:r>
              <a:rPr lang="en-US" sz="2800" dirty="0">
                <a:latin typeface="Times New Roman" pitchFamily="18" charset="0"/>
                <a:cs typeface="Times New Roman" pitchFamily="18" charset="0"/>
              </a:rPr>
              <a:t/>
            </a:r>
            <a:br>
              <a:rPr lang="en-US" sz="2800" dirty="0">
                <a:latin typeface="Times New Roman" pitchFamily="18" charset="0"/>
                <a:cs typeface="Times New Roman" pitchFamily="18" charset="0"/>
              </a:rPr>
            </a:br>
            <a:r>
              <a:rPr lang="en-US" sz="2800" dirty="0">
                <a:latin typeface="Times New Roman" pitchFamily="18" charset="0"/>
                <a:cs typeface="Times New Roman" pitchFamily="18" charset="0"/>
              </a:rPr>
              <a:t>Submitted by</a:t>
            </a:r>
            <a:br>
              <a:rPr lang="en-US" sz="2800" dirty="0">
                <a:latin typeface="Times New Roman" pitchFamily="18" charset="0"/>
                <a:cs typeface="Times New Roman" pitchFamily="18" charset="0"/>
              </a:rPr>
            </a:br>
            <a:r>
              <a:rPr lang="en-US" sz="3600" dirty="0" smtClean="0">
                <a:latin typeface="Times New Roman" pitchFamily="18" charset="0"/>
                <a:cs typeface="Times New Roman" pitchFamily="18" charset="0"/>
              </a:rPr>
              <a:t>Arju Bano &amp; Shikha Tiwari</a:t>
            </a:r>
            <a:endParaRPr lang="en-US" sz="2700" dirty="0">
              <a:latin typeface="Times New Roman" pitchFamily="18" charset="0"/>
              <a:cs typeface="Times New Roman" pitchFamily="18" charset="0"/>
            </a:endParaRPr>
          </a:p>
        </p:txBody>
      </p:sp>
      <p:sp>
        <p:nvSpPr>
          <p:cNvPr id="6" name="TextBox 5"/>
          <p:cNvSpPr txBox="1"/>
          <p:nvPr/>
        </p:nvSpPr>
        <p:spPr>
          <a:xfrm>
            <a:off x="2390502" y="5059043"/>
            <a:ext cx="8190411" cy="646331"/>
          </a:xfrm>
          <a:prstGeom prst="rect">
            <a:avLst/>
          </a:prstGeom>
          <a:noFill/>
        </p:spPr>
        <p:txBody>
          <a:bodyPr wrap="square" rtlCol="0">
            <a:spAutoFit/>
          </a:bodyPr>
          <a:lstStyle/>
          <a:p>
            <a:pPr algn="ctr"/>
            <a:r>
              <a:rPr lang="en-US" dirty="0" smtClean="0"/>
              <a:t>Banasthali  Vidyapith (Raj.) &amp;</a:t>
            </a:r>
          </a:p>
          <a:p>
            <a:pPr algn="ctr"/>
            <a:r>
              <a:rPr lang="en-US" dirty="0" smtClean="0"/>
              <a:t>Compucom Engineering College(Raj.)</a:t>
            </a:r>
            <a:endParaRPr lang="en-US" dirty="0"/>
          </a:p>
        </p:txBody>
      </p:sp>
      <p:sp>
        <p:nvSpPr>
          <p:cNvPr id="8" name="TextBox 7"/>
          <p:cNvSpPr txBox="1"/>
          <p:nvPr/>
        </p:nvSpPr>
        <p:spPr>
          <a:xfrm>
            <a:off x="215900" y="5473005"/>
            <a:ext cx="3174274" cy="923330"/>
          </a:xfrm>
          <a:prstGeom prst="rect">
            <a:avLst/>
          </a:prstGeom>
          <a:noFill/>
        </p:spPr>
        <p:txBody>
          <a:bodyPr wrap="square" rtlCol="0">
            <a:spAutoFit/>
          </a:bodyPr>
          <a:lstStyle/>
          <a:p>
            <a:r>
              <a:rPr lang="en-US" dirty="0"/>
              <a:t>Training </a:t>
            </a:r>
            <a:r>
              <a:rPr lang="en-US" dirty="0" smtClean="0"/>
              <a:t>Incharge                                                                                                                                             </a:t>
            </a:r>
            <a:endParaRPr lang="en-US" dirty="0"/>
          </a:p>
          <a:p>
            <a:r>
              <a:rPr lang="en-US" dirty="0"/>
              <a:t>Mr</a:t>
            </a:r>
            <a:r>
              <a:rPr lang="en-US" dirty="0" smtClean="0"/>
              <a:t>. Lalit Matoliya</a:t>
            </a:r>
            <a:endParaRPr lang="en-US" dirty="0"/>
          </a:p>
          <a:p>
            <a:r>
              <a:rPr lang="en-US" dirty="0"/>
              <a:t>C-DAC ATC NETCOM</a:t>
            </a:r>
          </a:p>
        </p:txBody>
      </p:sp>
      <p:pic>
        <p:nvPicPr>
          <p:cNvPr id="3" name="Picture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295900" y="3336531"/>
            <a:ext cx="1855177" cy="1581835"/>
          </a:xfrm>
          <a:prstGeom prst="rect">
            <a:avLst/>
          </a:prstGeom>
        </p:spPr>
      </p:pic>
      <p:sp>
        <p:nvSpPr>
          <p:cNvPr id="4" name="TextBox 3"/>
          <p:cNvSpPr txBox="1"/>
          <p:nvPr/>
        </p:nvSpPr>
        <p:spPr>
          <a:xfrm>
            <a:off x="9677400" y="5484315"/>
            <a:ext cx="3162300" cy="1200329"/>
          </a:xfrm>
          <a:prstGeom prst="rect">
            <a:avLst/>
          </a:prstGeom>
          <a:noFill/>
        </p:spPr>
        <p:txBody>
          <a:bodyPr wrap="square" rtlCol="0">
            <a:spAutoFit/>
          </a:bodyPr>
          <a:lstStyle/>
          <a:p>
            <a:r>
              <a:rPr lang="en-IN" dirty="0" smtClean="0"/>
              <a:t>Internal Guide</a:t>
            </a:r>
          </a:p>
          <a:p>
            <a:r>
              <a:rPr lang="en-IN" dirty="0" smtClean="0"/>
              <a:t>Mr. Deependra Kumar </a:t>
            </a:r>
          </a:p>
          <a:p>
            <a:endParaRPr lang="en-IN" dirty="0" smtClean="0"/>
          </a:p>
          <a:p>
            <a:endParaRPr lang="en-IN" dirty="0"/>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90501"/>
            <a:ext cx="9440034" cy="495299"/>
          </a:xfrm>
        </p:spPr>
        <p:txBody>
          <a:bodyPr>
            <a:normAutofit fontScale="90000"/>
          </a:bodyPr>
          <a:lstStyle/>
          <a:p>
            <a:r>
              <a:rPr lang="en-US" dirty="0" smtClean="0"/>
              <a:t>Forgot Password</a:t>
            </a:r>
            <a:endParaRPr lang="en-US" dirty="0"/>
          </a:p>
        </p:txBody>
      </p:sp>
      <p:sp>
        <p:nvSpPr>
          <p:cNvPr id="3" name="Subtitle 2"/>
          <p:cNvSpPr>
            <a:spLocks noGrp="1"/>
          </p:cNvSpPr>
          <p:nvPr>
            <p:ph type="subTitle" idx="1"/>
          </p:nvPr>
        </p:nvSpPr>
        <p:spPr>
          <a:xfrm>
            <a:off x="165100" y="673100"/>
            <a:ext cx="11874499" cy="5981699"/>
          </a:xfrm>
        </p:spPr>
        <p:txBody>
          <a:bodyPr/>
          <a:lstStyle/>
          <a:p>
            <a:endParaRPr lang="en-US" dirty="0"/>
          </a:p>
        </p:txBody>
      </p:sp>
      <p:pic>
        <p:nvPicPr>
          <p:cNvPr id="4098" name="Picture 2" descr="C:\Users\arju bano\Pictures\Screenshots\Screenshot (35).png"/>
          <p:cNvPicPr>
            <a:picLocks noChangeAspect="1" noChangeArrowheads="1"/>
          </p:cNvPicPr>
          <p:nvPr/>
        </p:nvPicPr>
        <p:blipFill>
          <a:blip r:embed="rId2"/>
          <a:srcRect/>
          <a:stretch>
            <a:fillRect/>
          </a:stretch>
        </p:blipFill>
        <p:spPr bwMode="auto">
          <a:xfrm>
            <a:off x="165101" y="660400"/>
            <a:ext cx="11874500" cy="60071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635000"/>
          </a:xfrm>
        </p:spPr>
        <p:txBody>
          <a:bodyPr>
            <a:normAutofit fontScale="90000"/>
          </a:bodyPr>
          <a:lstStyle/>
          <a:p>
            <a:r>
              <a:rPr lang="en-US" dirty="0" smtClean="0"/>
              <a:t>G-mail Code</a:t>
            </a:r>
            <a:endParaRPr lang="en-US" dirty="0"/>
          </a:p>
        </p:txBody>
      </p:sp>
      <p:pic>
        <p:nvPicPr>
          <p:cNvPr id="15362" name="Picture 2" descr="C:\Users\arju bano\Pictures\Screenshots\Screenshot (36).png"/>
          <p:cNvPicPr>
            <a:picLocks noGrp="1" noChangeAspect="1" noChangeArrowheads="1"/>
          </p:cNvPicPr>
          <p:nvPr>
            <p:ph idx="1"/>
          </p:nvPr>
        </p:nvPicPr>
        <p:blipFill>
          <a:blip r:embed="rId2"/>
          <a:srcRect/>
          <a:stretch>
            <a:fillRect/>
          </a:stretch>
        </p:blipFill>
        <p:spPr bwMode="auto">
          <a:xfrm>
            <a:off x="203200" y="749300"/>
            <a:ext cx="11772900" cy="5892799"/>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
            <a:ext cx="9440034" cy="749299"/>
          </a:xfrm>
        </p:spPr>
        <p:txBody>
          <a:bodyPr>
            <a:normAutofit fontScale="90000"/>
          </a:bodyPr>
          <a:lstStyle/>
          <a:p>
            <a:r>
              <a:rPr lang="en-US" dirty="0" smtClean="0"/>
              <a:t>My Profile</a:t>
            </a:r>
            <a:endParaRPr lang="en-US" dirty="0"/>
          </a:p>
        </p:txBody>
      </p:sp>
      <p:sp>
        <p:nvSpPr>
          <p:cNvPr id="3" name="Subtitle 2"/>
          <p:cNvSpPr>
            <a:spLocks noGrp="1"/>
          </p:cNvSpPr>
          <p:nvPr>
            <p:ph type="subTitle" idx="1"/>
          </p:nvPr>
        </p:nvSpPr>
        <p:spPr>
          <a:xfrm>
            <a:off x="254000" y="914400"/>
            <a:ext cx="11734799" cy="5702299"/>
          </a:xfrm>
        </p:spPr>
        <p:txBody>
          <a:bodyPr/>
          <a:lstStyle/>
          <a:p>
            <a:endParaRPr lang="en-US" dirty="0"/>
          </a:p>
        </p:txBody>
      </p:sp>
      <p:pic>
        <p:nvPicPr>
          <p:cNvPr id="5122" name="Picture 2" descr="C:\Users\arju bano\Pictures\Screenshots\Screenshot (38).png"/>
          <p:cNvPicPr>
            <a:picLocks noChangeAspect="1" noChangeArrowheads="1"/>
          </p:cNvPicPr>
          <p:nvPr/>
        </p:nvPicPr>
        <p:blipFill>
          <a:blip r:embed="rId2"/>
          <a:srcRect/>
          <a:stretch>
            <a:fillRect/>
          </a:stretch>
        </p:blipFill>
        <p:spPr bwMode="auto">
          <a:xfrm>
            <a:off x="279401" y="698500"/>
            <a:ext cx="11696700" cy="59055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52401"/>
            <a:ext cx="9440034" cy="622299"/>
          </a:xfrm>
        </p:spPr>
        <p:txBody>
          <a:bodyPr>
            <a:normAutofit fontScale="90000"/>
          </a:bodyPr>
          <a:lstStyle/>
          <a:p>
            <a:r>
              <a:rPr lang="en-US" dirty="0" smtClean="0"/>
              <a:t>Edit Profile</a:t>
            </a:r>
            <a:endParaRPr lang="en-US" dirty="0"/>
          </a:p>
        </p:txBody>
      </p:sp>
      <p:sp>
        <p:nvSpPr>
          <p:cNvPr id="3" name="Subtitle 2"/>
          <p:cNvSpPr>
            <a:spLocks noGrp="1"/>
          </p:cNvSpPr>
          <p:nvPr>
            <p:ph type="subTitle" idx="1"/>
          </p:nvPr>
        </p:nvSpPr>
        <p:spPr>
          <a:xfrm>
            <a:off x="190500" y="1270000"/>
            <a:ext cx="11836400" cy="5410199"/>
          </a:xfrm>
        </p:spPr>
        <p:txBody>
          <a:bodyPr/>
          <a:lstStyle/>
          <a:p>
            <a:endParaRPr lang="en-US" dirty="0"/>
          </a:p>
        </p:txBody>
      </p:sp>
      <p:pic>
        <p:nvPicPr>
          <p:cNvPr id="6146" name="Picture 2" descr="C:\Users\arju bano\Pictures\Screenshots\Screenshot (39).png"/>
          <p:cNvPicPr>
            <a:picLocks noChangeAspect="1" noChangeArrowheads="1"/>
          </p:cNvPicPr>
          <p:nvPr/>
        </p:nvPicPr>
        <p:blipFill>
          <a:blip r:embed="rId2"/>
          <a:srcRect/>
          <a:stretch>
            <a:fillRect/>
          </a:stretch>
        </p:blipFill>
        <p:spPr bwMode="auto">
          <a:xfrm>
            <a:off x="215901" y="673100"/>
            <a:ext cx="11798300" cy="59944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571500"/>
          </a:xfrm>
        </p:spPr>
        <p:txBody>
          <a:bodyPr>
            <a:normAutofit fontScale="90000"/>
          </a:bodyPr>
          <a:lstStyle/>
          <a:p>
            <a:r>
              <a:rPr lang="en-US" dirty="0" smtClean="0"/>
              <a:t>Change Password</a:t>
            </a:r>
            <a:endParaRPr lang="en-US" dirty="0"/>
          </a:p>
        </p:txBody>
      </p:sp>
      <p:pic>
        <p:nvPicPr>
          <p:cNvPr id="7170" name="Picture 2" descr="C:\Users\arju bano\Pictures\Screenshots\Screenshot (40).png"/>
          <p:cNvPicPr>
            <a:picLocks noGrp="1" noChangeAspect="1" noChangeArrowheads="1"/>
          </p:cNvPicPr>
          <p:nvPr>
            <p:ph idx="1"/>
          </p:nvPr>
        </p:nvPicPr>
        <p:blipFill>
          <a:blip r:embed="rId2"/>
          <a:srcRect/>
          <a:stretch>
            <a:fillRect/>
          </a:stretch>
        </p:blipFill>
        <p:spPr bwMode="auto">
          <a:xfrm>
            <a:off x="279400" y="660400"/>
            <a:ext cx="11658600" cy="60452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622300"/>
          </a:xfrm>
        </p:spPr>
        <p:txBody>
          <a:bodyPr>
            <a:normAutofit fontScale="90000"/>
          </a:bodyPr>
          <a:lstStyle/>
          <a:p>
            <a:r>
              <a:rPr lang="en-US" dirty="0" smtClean="0"/>
              <a:t>Tour Packages</a:t>
            </a:r>
            <a:endParaRPr lang="en-US" dirty="0"/>
          </a:p>
        </p:txBody>
      </p:sp>
      <p:pic>
        <p:nvPicPr>
          <p:cNvPr id="8194" name="Picture 2" descr="C:\Users\arju bano\Pictures\Screenshots\Screenshot (41).png"/>
          <p:cNvPicPr>
            <a:picLocks noGrp="1" noChangeAspect="1" noChangeArrowheads="1"/>
          </p:cNvPicPr>
          <p:nvPr>
            <p:ph idx="1"/>
          </p:nvPr>
        </p:nvPicPr>
        <p:blipFill>
          <a:blip r:embed="rId2"/>
          <a:srcRect/>
          <a:stretch>
            <a:fillRect/>
          </a:stretch>
        </p:blipFill>
        <p:spPr bwMode="auto">
          <a:xfrm>
            <a:off x="215900" y="673100"/>
            <a:ext cx="11760200" cy="60198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546100"/>
          </a:xfrm>
        </p:spPr>
        <p:txBody>
          <a:bodyPr>
            <a:normAutofit fontScale="90000"/>
          </a:bodyPr>
          <a:lstStyle/>
          <a:p>
            <a:r>
              <a:rPr lang="en-US" dirty="0" smtClean="0"/>
              <a:t>Selected Tour Package</a:t>
            </a:r>
            <a:endParaRPr lang="en-US" dirty="0"/>
          </a:p>
        </p:txBody>
      </p:sp>
      <p:pic>
        <p:nvPicPr>
          <p:cNvPr id="9218" name="Picture 2" descr="C:\Users\arju bano\Pictures\Screenshots\Screenshot (42).png"/>
          <p:cNvPicPr>
            <a:picLocks noGrp="1" noChangeAspect="1" noChangeArrowheads="1"/>
          </p:cNvPicPr>
          <p:nvPr>
            <p:ph idx="1"/>
          </p:nvPr>
        </p:nvPicPr>
        <p:blipFill>
          <a:blip r:embed="rId2"/>
          <a:srcRect/>
          <a:stretch>
            <a:fillRect/>
          </a:stretch>
        </p:blipFill>
        <p:spPr bwMode="auto">
          <a:xfrm>
            <a:off x="203200" y="584200"/>
            <a:ext cx="11722100" cy="60706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647700"/>
          </a:xfrm>
        </p:spPr>
        <p:txBody>
          <a:bodyPr>
            <a:normAutofit fontScale="90000"/>
          </a:bodyPr>
          <a:lstStyle/>
          <a:p>
            <a:r>
              <a:rPr lang="en-US" dirty="0" smtClean="0"/>
              <a:t>Tour Details</a:t>
            </a:r>
            <a:endParaRPr lang="en-US" dirty="0"/>
          </a:p>
        </p:txBody>
      </p:sp>
      <p:pic>
        <p:nvPicPr>
          <p:cNvPr id="10242" name="Picture 2" descr="C:\Users\arju bano\Pictures\Screenshots\Screenshot (43).png"/>
          <p:cNvPicPr>
            <a:picLocks noGrp="1" noChangeAspect="1" noChangeArrowheads="1"/>
          </p:cNvPicPr>
          <p:nvPr>
            <p:ph idx="1"/>
          </p:nvPr>
        </p:nvPicPr>
        <p:blipFill>
          <a:blip r:embed="rId2"/>
          <a:srcRect/>
          <a:stretch>
            <a:fillRect/>
          </a:stretch>
        </p:blipFill>
        <p:spPr bwMode="auto">
          <a:xfrm>
            <a:off x="165101" y="609600"/>
            <a:ext cx="11849100" cy="6095999"/>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673100"/>
          </a:xfrm>
        </p:spPr>
        <p:txBody>
          <a:bodyPr>
            <a:normAutofit fontScale="90000"/>
          </a:bodyPr>
          <a:lstStyle/>
          <a:p>
            <a:r>
              <a:rPr lang="en-US" dirty="0" smtClean="0"/>
              <a:t>User Booking Details</a:t>
            </a:r>
            <a:endParaRPr lang="en-US" dirty="0"/>
          </a:p>
        </p:txBody>
      </p:sp>
      <p:pic>
        <p:nvPicPr>
          <p:cNvPr id="11266" name="Picture 2" descr="C:\Users\arju bano\Pictures\Screenshots\Screenshot (44).png"/>
          <p:cNvPicPr>
            <a:picLocks noGrp="1" noChangeAspect="1" noChangeArrowheads="1"/>
          </p:cNvPicPr>
          <p:nvPr>
            <p:ph idx="1"/>
          </p:nvPr>
        </p:nvPicPr>
        <p:blipFill>
          <a:blip r:embed="rId2"/>
          <a:srcRect/>
          <a:stretch>
            <a:fillRect/>
          </a:stretch>
        </p:blipFill>
        <p:spPr bwMode="auto">
          <a:xfrm>
            <a:off x="266701" y="685800"/>
            <a:ext cx="11734800" cy="5981699"/>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812800"/>
          </a:xfrm>
        </p:spPr>
        <p:txBody>
          <a:bodyPr/>
          <a:lstStyle/>
          <a:p>
            <a:r>
              <a:rPr lang="en-US" dirty="0" smtClean="0"/>
              <a:t>Reach Us</a:t>
            </a:r>
            <a:endParaRPr lang="en-US" dirty="0"/>
          </a:p>
        </p:txBody>
      </p:sp>
      <p:pic>
        <p:nvPicPr>
          <p:cNvPr id="12290" name="Picture 2" descr="C:\Users\arju bano\Pictures\Screenshots\Screenshot (45).png"/>
          <p:cNvPicPr>
            <a:picLocks noGrp="1" noChangeAspect="1" noChangeArrowheads="1"/>
          </p:cNvPicPr>
          <p:nvPr>
            <p:ph idx="1"/>
          </p:nvPr>
        </p:nvPicPr>
        <p:blipFill>
          <a:blip r:embed="rId2"/>
          <a:srcRect/>
          <a:stretch>
            <a:fillRect/>
          </a:stretch>
        </p:blipFill>
        <p:spPr bwMode="auto">
          <a:xfrm>
            <a:off x="241300" y="838200"/>
            <a:ext cx="11734799" cy="584200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dirty="0">
                <a:latin typeface="Arial Black" pitchFamily="34" charset="0"/>
              </a:rPr>
              <a:t>Table Of Contents</a:t>
            </a:r>
          </a:p>
        </p:txBody>
      </p:sp>
      <p:sp>
        <p:nvSpPr>
          <p:cNvPr id="3" name="Content Placeholder 2"/>
          <p:cNvSpPr>
            <a:spLocks noGrp="1"/>
          </p:cNvSpPr>
          <p:nvPr>
            <p:ph idx="1"/>
          </p:nvPr>
        </p:nvSpPr>
        <p:spPr/>
        <p:txBody>
          <a:bodyPr>
            <a:normAutofit fontScale="92500" lnSpcReduction="10000"/>
          </a:bodyPr>
          <a:lstStyle/>
          <a:p>
            <a:r>
              <a:rPr lang="en-US" sz="3200" dirty="0"/>
              <a:t>PROJECT </a:t>
            </a:r>
            <a:r>
              <a:rPr lang="en-US" sz="3200" dirty="0" smtClean="0"/>
              <a:t>OVERVIEW</a:t>
            </a:r>
          </a:p>
          <a:p>
            <a:r>
              <a:rPr lang="en-US" sz="3200" dirty="0" smtClean="0"/>
              <a:t>PROBLEM OF STATEMENTS</a:t>
            </a:r>
            <a:endParaRPr lang="en-US" sz="3200" dirty="0"/>
          </a:p>
          <a:p>
            <a:r>
              <a:rPr lang="en-US" sz="3200" dirty="0" smtClean="0"/>
              <a:t>OBJECTIVES</a:t>
            </a:r>
            <a:endParaRPr lang="en-US" sz="3200" dirty="0"/>
          </a:p>
          <a:p>
            <a:r>
              <a:rPr lang="en-US" sz="3200" dirty="0"/>
              <a:t>SPECIFIC </a:t>
            </a:r>
            <a:r>
              <a:rPr lang="en-US" sz="3200" dirty="0" smtClean="0"/>
              <a:t>REQUIREMENTS</a:t>
            </a:r>
          </a:p>
          <a:p>
            <a:r>
              <a:rPr lang="en-US" sz="3200" dirty="0" smtClean="0"/>
              <a:t>FLOW DIAGRAM</a:t>
            </a:r>
            <a:endParaRPr lang="en-US" sz="3200" dirty="0"/>
          </a:p>
          <a:p>
            <a:r>
              <a:rPr lang="en-US" sz="3200" dirty="0"/>
              <a:t>USER INTERFACE SCREENS</a:t>
            </a:r>
          </a:p>
          <a:p>
            <a:r>
              <a:rPr lang="en-US" sz="3200" dirty="0"/>
              <a:t>CONCLUSION</a:t>
            </a:r>
          </a:p>
          <a:p>
            <a:pPr algn="ctr"/>
            <a:endParaRPr lang="en-US" dirty="0"/>
          </a:p>
        </p:txBody>
      </p:sp>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673100"/>
          </a:xfrm>
        </p:spPr>
        <p:txBody>
          <a:bodyPr>
            <a:normAutofit fontScale="90000"/>
          </a:bodyPr>
          <a:lstStyle/>
          <a:p>
            <a:r>
              <a:rPr lang="en-US" dirty="0" smtClean="0"/>
              <a:t>Contact Us &amp; Query</a:t>
            </a:r>
            <a:endParaRPr lang="en-US" dirty="0"/>
          </a:p>
        </p:txBody>
      </p:sp>
      <p:pic>
        <p:nvPicPr>
          <p:cNvPr id="13314" name="Picture 2" descr="C:\Users\arju bano\Pictures\Screenshots\Screenshot (46).png"/>
          <p:cNvPicPr>
            <a:picLocks noGrp="1" noChangeAspect="1" noChangeArrowheads="1"/>
          </p:cNvPicPr>
          <p:nvPr>
            <p:ph idx="1"/>
          </p:nvPr>
        </p:nvPicPr>
        <p:blipFill>
          <a:blip r:embed="rId2"/>
          <a:srcRect/>
          <a:stretch>
            <a:fillRect/>
          </a:stretch>
        </p:blipFill>
        <p:spPr bwMode="auto">
          <a:xfrm>
            <a:off x="190501" y="711200"/>
            <a:ext cx="11760200" cy="5994399"/>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2" cy="723900"/>
          </a:xfrm>
        </p:spPr>
        <p:txBody>
          <a:bodyPr/>
          <a:lstStyle/>
          <a:p>
            <a:r>
              <a:rPr lang="en-US" dirty="0" smtClean="0"/>
              <a:t>Database (Dynamic Fields)</a:t>
            </a:r>
            <a:endParaRPr lang="en-US" dirty="0"/>
          </a:p>
        </p:txBody>
      </p:sp>
      <p:pic>
        <p:nvPicPr>
          <p:cNvPr id="14339" name="Picture 3" descr="C:\Users\arju bano\Pictures\Screenshots\Screenshot (47).png"/>
          <p:cNvPicPr>
            <a:picLocks noGrp="1" noChangeAspect="1" noChangeArrowheads="1"/>
          </p:cNvPicPr>
          <p:nvPr>
            <p:ph idx="1"/>
          </p:nvPr>
        </p:nvPicPr>
        <p:blipFill>
          <a:blip r:embed="rId2"/>
          <a:srcRect/>
          <a:stretch>
            <a:fillRect/>
          </a:stretch>
        </p:blipFill>
        <p:spPr bwMode="auto">
          <a:xfrm>
            <a:off x="215900" y="774700"/>
            <a:ext cx="11772899" cy="5905499"/>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1B2A82-60CE-4C5B-A953-B40244F419CE}"/>
              </a:ext>
            </a:extLst>
          </p:cNvPr>
          <p:cNvSpPr>
            <a:spLocks noGrp="1"/>
          </p:cNvSpPr>
          <p:nvPr>
            <p:ph type="title"/>
          </p:nvPr>
        </p:nvSpPr>
        <p:spPr/>
        <p:txBody>
          <a:bodyPr>
            <a:normAutofit/>
          </a:bodyPr>
          <a:lstStyle/>
          <a:p>
            <a:r>
              <a:rPr lang="en-IN" b="1" dirty="0">
                <a:effectLst/>
              </a:rPr>
              <a:t>Conclusion</a:t>
            </a:r>
            <a:endParaRPr lang="en-IN" dirty="0"/>
          </a:p>
        </p:txBody>
      </p:sp>
      <p:sp>
        <p:nvSpPr>
          <p:cNvPr id="3" name="Content Placeholder 2">
            <a:extLst>
              <a:ext uri="{FF2B5EF4-FFF2-40B4-BE49-F238E27FC236}">
                <a16:creationId xmlns="" xmlns:a16="http://schemas.microsoft.com/office/drawing/2014/main" id="{DB5A54D7-2AF6-4C9B-BD9E-99E4A87342EF}"/>
              </a:ext>
            </a:extLst>
          </p:cNvPr>
          <p:cNvSpPr>
            <a:spLocks noGrp="1"/>
          </p:cNvSpPr>
          <p:nvPr>
            <p:ph idx="1"/>
          </p:nvPr>
        </p:nvSpPr>
        <p:spPr/>
        <p:txBody>
          <a:bodyPr/>
          <a:lstStyle/>
          <a:p>
            <a:r>
              <a:rPr lang="en-IN" dirty="0" smtClean="0">
                <a:effectLst/>
              </a:rPr>
              <a:t>The main conclusion of </a:t>
            </a:r>
            <a:r>
              <a:rPr lang="en-IN" b="1" dirty="0" smtClean="0">
                <a:effectLst/>
              </a:rPr>
              <a:t>Online Rajasthan Tourism </a:t>
            </a:r>
            <a:r>
              <a:rPr lang="en-IN" dirty="0" smtClean="0">
                <a:effectLst/>
              </a:rPr>
              <a:t>is used by admin to manage the states and cities which he/she able to handle and can take record of various bookings, can upload easily the new scene of Rajasthan Tour and its places. </a:t>
            </a:r>
            <a:r>
              <a:rPr lang="en-IN" b="1" dirty="0" smtClean="0">
                <a:effectLst/>
              </a:rPr>
              <a:t>         </a:t>
            </a:r>
            <a:endParaRPr lang="en-IN" b="1" dirty="0">
              <a:effectLst/>
            </a:endParaRPr>
          </a:p>
          <a:p>
            <a:endParaRPr lang="en-US" dirty="0">
              <a:effectLst/>
            </a:endParaRPr>
          </a:p>
        </p:txBody>
      </p:sp>
    </p:spTree>
    <p:extLst>
      <p:ext uri="{BB962C8B-B14F-4D97-AF65-F5344CB8AC3E}">
        <p14:creationId xmlns="" xmlns:p14="http://schemas.microsoft.com/office/powerpoint/2010/main" val="1712265513"/>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AC224410-FF86-4FBB-A05E-61232D4B13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 xmlns:a16="http://schemas.microsoft.com/office/drawing/2014/main" id="{F3BDD110-869E-4A8C-9250-C7AE5C84084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302" y="-2"/>
            <a:ext cx="6088698" cy="6858002"/>
          </a:xfrm>
          <a:custGeom>
            <a:avLst/>
            <a:gdLst>
              <a:gd name="connsiteX0" fmla="*/ 0 w 6088698"/>
              <a:gd name="connsiteY0" fmla="*/ 0 h 6858002"/>
              <a:gd name="connsiteX1" fmla="*/ 2610464 w 6088698"/>
              <a:gd name="connsiteY1" fmla="*/ 0 h 6858002"/>
              <a:gd name="connsiteX2" fmla="*/ 2610464 w 6088698"/>
              <a:gd name="connsiteY2" fmla="*/ 3 h 6858002"/>
              <a:gd name="connsiteX3" fmla="*/ 5749313 w 6088698"/>
              <a:gd name="connsiteY3" fmla="*/ 3 h 6858002"/>
              <a:gd name="connsiteX4" fmla="*/ 5749313 w 6088698"/>
              <a:gd name="connsiteY4" fmla="*/ 4 h 6858002"/>
              <a:gd name="connsiteX5" fmla="*/ 5740011 w 6088698"/>
              <a:gd name="connsiteY5" fmla="*/ 4 h 6858002"/>
              <a:gd name="connsiteX6" fmla="*/ 5748114 w 6088698"/>
              <a:gd name="connsiteY6" fmla="*/ 40466 h 6858002"/>
              <a:gd name="connsiteX7" fmla="*/ 5771963 w 6088698"/>
              <a:gd name="connsiteY7" fmla="*/ 159110 h 6858002"/>
              <a:gd name="connsiteX8" fmla="*/ 5788633 w 6088698"/>
              <a:gd name="connsiteY8" fmla="*/ 245521 h 6858002"/>
              <a:gd name="connsiteX9" fmla="*/ 5806229 w 6088698"/>
              <a:gd name="connsiteY9" fmla="*/ 348391 h 6858002"/>
              <a:gd name="connsiteX10" fmla="*/ 5827299 w 6088698"/>
              <a:gd name="connsiteY10" fmla="*/ 470463 h 6858002"/>
              <a:gd name="connsiteX11" fmla="*/ 5849526 w 6088698"/>
              <a:gd name="connsiteY11" fmla="*/ 605566 h 6858002"/>
              <a:gd name="connsiteX12" fmla="*/ 5872911 w 6088698"/>
              <a:gd name="connsiteY12" fmla="*/ 757813 h 6858002"/>
              <a:gd name="connsiteX13" fmla="*/ 5897684 w 6088698"/>
              <a:gd name="connsiteY13" fmla="*/ 923777 h 6858002"/>
              <a:gd name="connsiteX14" fmla="*/ 5922459 w 6088698"/>
              <a:gd name="connsiteY14" fmla="*/ 1104142 h 6858002"/>
              <a:gd name="connsiteX15" fmla="*/ 5947695 w 6088698"/>
              <a:gd name="connsiteY15" fmla="*/ 1296166 h 6858002"/>
              <a:gd name="connsiteX16" fmla="*/ 5971079 w 6088698"/>
              <a:gd name="connsiteY16" fmla="*/ 1503278 h 6858002"/>
              <a:gd name="connsiteX17" fmla="*/ 5993538 w 6088698"/>
              <a:gd name="connsiteY17" fmla="*/ 1719991 h 6858002"/>
              <a:gd name="connsiteX18" fmla="*/ 6013913 w 6088698"/>
              <a:gd name="connsiteY18" fmla="*/ 1949048 h 6858002"/>
              <a:gd name="connsiteX19" fmla="*/ 6033361 w 6088698"/>
              <a:gd name="connsiteY19" fmla="*/ 2187706 h 6858002"/>
              <a:gd name="connsiteX20" fmla="*/ 6051654 w 6088698"/>
              <a:gd name="connsiteY20" fmla="*/ 2436652 h 6858002"/>
              <a:gd name="connsiteX21" fmla="*/ 6058136 w 6088698"/>
              <a:gd name="connsiteY21" fmla="*/ 2564211 h 6858002"/>
              <a:gd name="connsiteX22" fmla="*/ 6065314 w 6088698"/>
              <a:gd name="connsiteY22" fmla="*/ 2694512 h 6858002"/>
              <a:gd name="connsiteX23" fmla="*/ 6072027 w 6088698"/>
              <a:gd name="connsiteY23" fmla="*/ 2826871 h 6858002"/>
              <a:gd name="connsiteX24" fmla="*/ 6076427 w 6088698"/>
              <a:gd name="connsiteY24" fmla="*/ 2959917 h 6858002"/>
              <a:gd name="connsiteX25" fmla="*/ 6080363 w 6088698"/>
              <a:gd name="connsiteY25" fmla="*/ 3095705 h 6858002"/>
              <a:gd name="connsiteX26" fmla="*/ 6084530 w 6088698"/>
              <a:gd name="connsiteY26" fmla="*/ 3232865 h 6858002"/>
              <a:gd name="connsiteX27" fmla="*/ 6087308 w 6088698"/>
              <a:gd name="connsiteY27" fmla="*/ 3372768 h 6858002"/>
              <a:gd name="connsiteX28" fmla="*/ 6087308 w 6088698"/>
              <a:gd name="connsiteY28" fmla="*/ 3514043 h 6858002"/>
              <a:gd name="connsiteX29" fmla="*/ 6088698 w 6088698"/>
              <a:gd name="connsiteY29" fmla="*/ 3656689 h 6858002"/>
              <a:gd name="connsiteX30" fmla="*/ 6087308 w 6088698"/>
              <a:gd name="connsiteY30" fmla="*/ 3800707 h 6858002"/>
              <a:gd name="connsiteX31" fmla="*/ 6084530 w 6088698"/>
              <a:gd name="connsiteY31" fmla="*/ 3946783 h 6858002"/>
              <a:gd name="connsiteX32" fmla="*/ 6081983 w 6088698"/>
              <a:gd name="connsiteY32" fmla="*/ 4092858 h 6858002"/>
              <a:gd name="connsiteX33" fmla="*/ 6076427 w 6088698"/>
              <a:gd name="connsiteY33" fmla="*/ 4240991 h 6858002"/>
              <a:gd name="connsiteX34" fmla="*/ 6070639 w 6088698"/>
              <a:gd name="connsiteY34" fmla="*/ 4390495 h 6858002"/>
              <a:gd name="connsiteX35" fmla="*/ 6063924 w 6088698"/>
              <a:gd name="connsiteY35" fmla="*/ 4540000 h 6858002"/>
              <a:gd name="connsiteX36" fmla="*/ 6054432 w 6088698"/>
              <a:gd name="connsiteY36" fmla="*/ 4690876 h 6858002"/>
              <a:gd name="connsiteX37" fmla="*/ 6043086 w 6088698"/>
              <a:gd name="connsiteY37" fmla="*/ 4843123 h 6858002"/>
              <a:gd name="connsiteX38" fmla="*/ 6032204 w 6088698"/>
              <a:gd name="connsiteY38" fmla="*/ 4996057 h 6858002"/>
              <a:gd name="connsiteX39" fmla="*/ 6018313 w 6088698"/>
              <a:gd name="connsiteY39" fmla="*/ 5148990 h 6858002"/>
              <a:gd name="connsiteX40" fmla="*/ 6001642 w 6088698"/>
              <a:gd name="connsiteY40" fmla="*/ 5303981 h 6858002"/>
              <a:gd name="connsiteX41" fmla="*/ 5984972 w 6088698"/>
              <a:gd name="connsiteY41" fmla="*/ 5456914 h 6858002"/>
              <a:gd name="connsiteX42" fmla="*/ 5965754 w 6088698"/>
              <a:gd name="connsiteY42" fmla="*/ 5612591 h 6858002"/>
              <a:gd name="connsiteX43" fmla="*/ 5944685 w 6088698"/>
              <a:gd name="connsiteY43" fmla="*/ 5768953 h 6858002"/>
              <a:gd name="connsiteX44" fmla="*/ 5922459 w 6088698"/>
              <a:gd name="connsiteY44" fmla="*/ 5923258 h 6858002"/>
              <a:gd name="connsiteX45" fmla="*/ 5896527 w 6088698"/>
              <a:gd name="connsiteY45" fmla="*/ 6079621 h 6858002"/>
              <a:gd name="connsiteX46" fmla="*/ 5868743 w 6088698"/>
              <a:gd name="connsiteY46" fmla="*/ 6235297 h 6858002"/>
              <a:gd name="connsiteX47" fmla="*/ 5841190 w 6088698"/>
              <a:gd name="connsiteY47" fmla="*/ 6391660 h 6858002"/>
              <a:gd name="connsiteX48" fmla="*/ 5809008 w 6088698"/>
              <a:gd name="connsiteY48" fmla="*/ 6547336 h 6858002"/>
              <a:gd name="connsiteX49" fmla="*/ 5776130 w 6088698"/>
              <a:gd name="connsiteY49" fmla="*/ 6702327 h 6858002"/>
              <a:gd name="connsiteX50" fmla="*/ 5741633 w 6088698"/>
              <a:gd name="connsiteY50" fmla="*/ 6858002 h 6858002"/>
              <a:gd name="connsiteX51" fmla="*/ 2610464 w 6088698"/>
              <a:gd name="connsiteY51" fmla="*/ 6858002 h 6858002"/>
              <a:gd name="connsiteX52" fmla="*/ 0 w 6088698"/>
              <a:gd name="connsiteY52"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088698" h="6858002">
                <a:moveTo>
                  <a:pt x="0" y="0"/>
                </a:moveTo>
                <a:lnTo>
                  <a:pt x="2610464" y="0"/>
                </a:lnTo>
                <a:lnTo>
                  <a:pt x="2610464" y="3"/>
                </a:lnTo>
                <a:lnTo>
                  <a:pt x="5749313" y="3"/>
                </a:lnTo>
                <a:lnTo>
                  <a:pt x="5749313" y="4"/>
                </a:lnTo>
                <a:lnTo>
                  <a:pt x="5740011" y="4"/>
                </a:lnTo>
                <a:lnTo>
                  <a:pt x="5748114" y="40466"/>
                </a:lnTo>
                <a:lnTo>
                  <a:pt x="5771963" y="159110"/>
                </a:lnTo>
                <a:lnTo>
                  <a:pt x="5788633" y="245521"/>
                </a:lnTo>
                <a:lnTo>
                  <a:pt x="5806229" y="348391"/>
                </a:lnTo>
                <a:lnTo>
                  <a:pt x="5827299" y="470463"/>
                </a:lnTo>
                <a:lnTo>
                  <a:pt x="5849526" y="605566"/>
                </a:lnTo>
                <a:lnTo>
                  <a:pt x="5872911" y="757813"/>
                </a:lnTo>
                <a:lnTo>
                  <a:pt x="5897684" y="923777"/>
                </a:lnTo>
                <a:lnTo>
                  <a:pt x="5922459" y="1104142"/>
                </a:lnTo>
                <a:lnTo>
                  <a:pt x="5947695" y="1296166"/>
                </a:lnTo>
                <a:lnTo>
                  <a:pt x="5971079" y="1503278"/>
                </a:lnTo>
                <a:lnTo>
                  <a:pt x="5993538" y="1719991"/>
                </a:lnTo>
                <a:lnTo>
                  <a:pt x="6013913" y="1949048"/>
                </a:lnTo>
                <a:lnTo>
                  <a:pt x="6033361" y="2187706"/>
                </a:lnTo>
                <a:lnTo>
                  <a:pt x="6051654" y="2436652"/>
                </a:lnTo>
                <a:lnTo>
                  <a:pt x="6058136" y="2564211"/>
                </a:lnTo>
                <a:lnTo>
                  <a:pt x="6065314" y="2694512"/>
                </a:lnTo>
                <a:lnTo>
                  <a:pt x="6072027" y="2826871"/>
                </a:lnTo>
                <a:lnTo>
                  <a:pt x="6076427" y="2959917"/>
                </a:lnTo>
                <a:lnTo>
                  <a:pt x="6080363" y="3095705"/>
                </a:lnTo>
                <a:lnTo>
                  <a:pt x="6084530" y="3232865"/>
                </a:lnTo>
                <a:lnTo>
                  <a:pt x="6087308" y="3372768"/>
                </a:lnTo>
                <a:lnTo>
                  <a:pt x="6087308" y="3514043"/>
                </a:lnTo>
                <a:lnTo>
                  <a:pt x="6088698" y="3656689"/>
                </a:lnTo>
                <a:lnTo>
                  <a:pt x="6087308" y="3800707"/>
                </a:lnTo>
                <a:lnTo>
                  <a:pt x="6084530" y="3946783"/>
                </a:lnTo>
                <a:lnTo>
                  <a:pt x="6081983" y="4092858"/>
                </a:lnTo>
                <a:lnTo>
                  <a:pt x="6076427" y="4240991"/>
                </a:lnTo>
                <a:lnTo>
                  <a:pt x="6070639" y="4390495"/>
                </a:lnTo>
                <a:lnTo>
                  <a:pt x="6063924" y="4540000"/>
                </a:lnTo>
                <a:lnTo>
                  <a:pt x="6054432" y="4690876"/>
                </a:lnTo>
                <a:lnTo>
                  <a:pt x="6043086" y="4843123"/>
                </a:lnTo>
                <a:lnTo>
                  <a:pt x="6032204" y="4996057"/>
                </a:lnTo>
                <a:lnTo>
                  <a:pt x="6018313" y="5148990"/>
                </a:lnTo>
                <a:lnTo>
                  <a:pt x="6001642" y="5303981"/>
                </a:lnTo>
                <a:lnTo>
                  <a:pt x="5984972" y="5456914"/>
                </a:lnTo>
                <a:lnTo>
                  <a:pt x="5965754" y="5612591"/>
                </a:lnTo>
                <a:lnTo>
                  <a:pt x="5944685" y="5768953"/>
                </a:lnTo>
                <a:lnTo>
                  <a:pt x="5922459" y="5923258"/>
                </a:lnTo>
                <a:lnTo>
                  <a:pt x="5896527" y="6079621"/>
                </a:lnTo>
                <a:lnTo>
                  <a:pt x="5868743" y="6235297"/>
                </a:lnTo>
                <a:lnTo>
                  <a:pt x="5841190" y="6391660"/>
                </a:lnTo>
                <a:lnTo>
                  <a:pt x="5809008" y="6547336"/>
                </a:lnTo>
                <a:lnTo>
                  <a:pt x="5776130" y="6702327"/>
                </a:lnTo>
                <a:lnTo>
                  <a:pt x="5741633" y="6858002"/>
                </a:lnTo>
                <a:lnTo>
                  <a:pt x="2610464" y="6858002"/>
                </a:lnTo>
                <a:lnTo>
                  <a:pt x="0" y="6858002"/>
                </a:lnTo>
                <a:close/>
              </a:path>
            </a:pathLst>
          </a:custGeom>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 xmlns:a16="http://schemas.microsoft.com/office/drawing/2014/main" id="{718BBD64-D255-4B76-9400-843EEEEE25BE}"/>
              </a:ext>
            </a:extLst>
          </p:cNvPr>
          <p:cNvSpPr>
            <a:spLocks noGrp="1"/>
          </p:cNvSpPr>
          <p:nvPr>
            <p:ph type="title"/>
          </p:nvPr>
        </p:nvSpPr>
        <p:spPr>
          <a:xfrm>
            <a:off x="900506" y="1118808"/>
            <a:ext cx="4671467" cy="4747683"/>
          </a:xfrm>
        </p:spPr>
        <p:txBody>
          <a:bodyPr anchor="ctr">
            <a:normAutofit/>
          </a:bodyPr>
          <a:lstStyle/>
          <a:p>
            <a:pPr algn="l"/>
            <a:r>
              <a:rPr lang="en-IN" sz="4800" dirty="0"/>
              <a:t>THANK YOU</a:t>
            </a:r>
          </a:p>
        </p:txBody>
      </p:sp>
      <p:sp>
        <p:nvSpPr>
          <p:cNvPr id="4" name="Content Placeholder 3">
            <a:extLst>
              <a:ext uri="{FF2B5EF4-FFF2-40B4-BE49-F238E27FC236}">
                <a16:creationId xmlns="" xmlns:a16="http://schemas.microsoft.com/office/drawing/2014/main" id="{E3F50FCA-EA73-4FF2-B263-B3E1148A2D24}"/>
              </a:ext>
            </a:extLst>
          </p:cNvPr>
          <p:cNvSpPr>
            <a:spLocks noGrp="1"/>
          </p:cNvSpPr>
          <p:nvPr>
            <p:ph idx="1"/>
          </p:nvPr>
        </p:nvSpPr>
        <p:spPr>
          <a:xfrm>
            <a:off x="6498769" y="1118809"/>
            <a:ext cx="5049763" cy="4747681"/>
          </a:xfrm>
          <a:effectLst/>
        </p:spPr>
        <p:txBody>
          <a:bodyPr anchor="ctr">
            <a:normAutofit/>
          </a:bodyPr>
          <a:lstStyle/>
          <a:p>
            <a:r>
              <a:rPr lang="en-IN" dirty="0">
                <a:solidFill>
                  <a:schemeClr val="tx1"/>
                </a:solidFill>
              </a:rPr>
              <a:t>Presented By</a:t>
            </a:r>
          </a:p>
          <a:p>
            <a:r>
              <a:rPr lang="en-IN" sz="1800" dirty="0" smtClean="0">
                <a:solidFill>
                  <a:schemeClr val="tx1"/>
                </a:solidFill>
              </a:rPr>
              <a:t>Arju Bano &amp; Shikha Tiwari</a:t>
            </a:r>
            <a:endParaRPr lang="en-IN" sz="1800" dirty="0">
              <a:solidFill>
                <a:schemeClr val="tx1"/>
              </a:solidFill>
            </a:endParaRPr>
          </a:p>
          <a:p>
            <a:endParaRPr lang="en-IN" dirty="0">
              <a:solidFill>
                <a:schemeClr val="tx1"/>
              </a:solidFill>
            </a:endParaRPr>
          </a:p>
        </p:txBody>
      </p:sp>
    </p:spTree>
    <p:extLst>
      <p:ext uri="{BB962C8B-B14F-4D97-AF65-F5344CB8AC3E}">
        <p14:creationId xmlns="" xmlns:p14="http://schemas.microsoft.com/office/powerpoint/2010/main" val="1052137814"/>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2E29ED-89DC-4CB3-9B8D-82BD16B77B33}"/>
              </a:ext>
            </a:extLst>
          </p:cNvPr>
          <p:cNvSpPr>
            <a:spLocks noGrp="1"/>
          </p:cNvSpPr>
          <p:nvPr>
            <p:ph type="title"/>
          </p:nvPr>
        </p:nvSpPr>
        <p:spPr/>
        <p:txBody>
          <a:bodyPr>
            <a:normAutofit/>
          </a:bodyPr>
          <a:lstStyle/>
          <a:p>
            <a:r>
              <a:rPr lang="en-IN" sz="4400" b="1" dirty="0">
                <a:effectLst/>
              </a:rPr>
              <a:t>Introduction of Project </a:t>
            </a:r>
            <a:endParaRPr lang="en-IN" sz="4400" dirty="0"/>
          </a:p>
        </p:txBody>
      </p:sp>
      <p:sp>
        <p:nvSpPr>
          <p:cNvPr id="3" name="Content Placeholder 2">
            <a:extLst>
              <a:ext uri="{FF2B5EF4-FFF2-40B4-BE49-F238E27FC236}">
                <a16:creationId xmlns="" xmlns:a16="http://schemas.microsoft.com/office/drawing/2014/main" id="{D0599012-F4F6-487E-AAD1-388E9986BD1B}"/>
              </a:ext>
            </a:extLst>
          </p:cNvPr>
          <p:cNvSpPr>
            <a:spLocks noGrp="1"/>
          </p:cNvSpPr>
          <p:nvPr>
            <p:ph idx="1"/>
          </p:nvPr>
        </p:nvSpPr>
        <p:spPr/>
        <p:txBody>
          <a:bodyPr>
            <a:normAutofit fontScale="77500" lnSpcReduction="20000"/>
          </a:bodyPr>
          <a:lstStyle/>
          <a:p>
            <a:pPr marL="36900" indent="0">
              <a:buNone/>
            </a:pPr>
            <a:endParaRPr lang="en-IN" sz="2800" dirty="0" smtClean="0">
              <a:effectLst/>
            </a:endParaRPr>
          </a:p>
          <a:p>
            <a:r>
              <a:rPr lang="en-US" sz="2800" dirty="0" smtClean="0">
                <a:effectLst/>
              </a:rPr>
              <a:t>India one of the most beautiful locations of Rajasthan is also among the popular state of the world.</a:t>
            </a:r>
            <a:endParaRPr lang="en-US" sz="2800" dirty="0">
              <a:effectLst/>
            </a:endParaRPr>
          </a:p>
          <a:p>
            <a:r>
              <a:rPr lang="en-IN" sz="2800" dirty="0" smtClean="0">
                <a:effectLst/>
              </a:rPr>
              <a:t>Tourist hub welcomes more than a 5 thousands tourists from different locations of India.</a:t>
            </a:r>
          </a:p>
          <a:p>
            <a:r>
              <a:rPr lang="en-IN" sz="2800" dirty="0" smtClean="0">
                <a:effectLst/>
              </a:rPr>
              <a:t>A trip to this beautiful state can reveal numerous mystic things regarding its culture, art, tradition, history etc.</a:t>
            </a:r>
          </a:p>
          <a:p>
            <a:r>
              <a:rPr lang="en-IN" sz="2800" dirty="0" smtClean="0">
                <a:effectLst/>
              </a:rPr>
              <a:t>Tourists are more attracted towards the cultural of this state from Jaipur to Mount Abu. Each tradition symbolizes the flavour of the place.</a:t>
            </a:r>
          </a:p>
          <a:p>
            <a:r>
              <a:rPr lang="en-IN" sz="2800" dirty="0" smtClean="0">
                <a:effectLst/>
              </a:rPr>
              <a:t>Rajasthan, a state with numerous scenic sports, Majestic forts is a tourist hub as well.</a:t>
            </a:r>
            <a:endParaRPr lang="en-US" sz="2800" dirty="0">
              <a:effectLst/>
            </a:endParaRPr>
          </a:p>
          <a:p>
            <a:pPr>
              <a:buNone/>
            </a:pPr>
            <a:endParaRPr lang="en-US" sz="2800" dirty="0">
              <a:effectLst/>
            </a:endParaRPr>
          </a:p>
          <a:p>
            <a:pPr>
              <a:buNone/>
            </a:pPr>
            <a:endParaRPr lang="en-IN" sz="2800" dirty="0" smtClean="0">
              <a:effectLst/>
            </a:endParaRPr>
          </a:p>
          <a:p>
            <a:endParaRPr lang="en-IN" sz="2800" dirty="0">
              <a:effectLst/>
            </a:endParaRPr>
          </a:p>
          <a:p>
            <a:endParaRPr lang="en-IN" sz="2800" dirty="0" smtClean="0">
              <a:effectLst/>
            </a:endParaRPr>
          </a:p>
          <a:p>
            <a:endParaRPr lang="en-US" sz="2800" dirty="0">
              <a:effectLst/>
            </a:endParaRPr>
          </a:p>
        </p:txBody>
      </p:sp>
    </p:spTree>
    <p:extLst>
      <p:ext uri="{BB962C8B-B14F-4D97-AF65-F5344CB8AC3E}">
        <p14:creationId xmlns="" xmlns:p14="http://schemas.microsoft.com/office/powerpoint/2010/main" val="1893353327"/>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86A2FF-3A88-4238-8487-04B50F9CE212}"/>
              </a:ext>
            </a:extLst>
          </p:cNvPr>
          <p:cNvSpPr>
            <a:spLocks noGrp="1"/>
          </p:cNvSpPr>
          <p:nvPr>
            <p:ph type="title"/>
          </p:nvPr>
        </p:nvSpPr>
        <p:spPr/>
        <p:txBody>
          <a:bodyPr>
            <a:noAutofit/>
          </a:bodyPr>
          <a:lstStyle/>
          <a:p>
            <a:r>
              <a:rPr lang="en-IN" sz="4400" b="1" dirty="0" smtClean="0">
                <a:effectLst/>
              </a:rPr>
              <a:t>Problem Statement</a:t>
            </a:r>
            <a:endParaRPr lang="en-IN" sz="4400" b="1" dirty="0"/>
          </a:p>
        </p:txBody>
      </p:sp>
      <p:sp>
        <p:nvSpPr>
          <p:cNvPr id="3" name="Content Placeholder 2">
            <a:extLst>
              <a:ext uri="{FF2B5EF4-FFF2-40B4-BE49-F238E27FC236}">
                <a16:creationId xmlns="" xmlns:a16="http://schemas.microsoft.com/office/drawing/2014/main" id="{48744E48-ADFA-403B-9FD3-B4790BE1C433}"/>
              </a:ext>
            </a:extLst>
          </p:cNvPr>
          <p:cNvSpPr>
            <a:spLocks noGrp="1"/>
          </p:cNvSpPr>
          <p:nvPr>
            <p:ph idx="1"/>
          </p:nvPr>
        </p:nvSpPr>
        <p:spPr>
          <a:xfrm>
            <a:off x="913795" y="1732449"/>
            <a:ext cx="10353762" cy="4694477"/>
          </a:xfrm>
        </p:spPr>
        <p:txBody>
          <a:bodyPr>
            <a:normAutofit fontScale="25000" lnSpcReduction="20000"/>
          </a:bodyPr>
          <a:lstStyle/>
          <a:p>
            <a:pPr lvl="0" fontAlgn="base"/>
            <a:r>
              <a:rPr lang="en-IN" sz="8000" dirty="0" smtClean="0">
                <a:effectLst/>
                <a:latin typeface="Times New Roman" pitchFamily="18" charset="0"/>
                <a:cs typeface="Times New Roman" pitchFamily="18" charset="0"/>
              </a:rPr>
              <a:t>The Purpose of website is established fact that Internet users are increasing today. One of the main purpose of the website  is to facilitate the offline customer online because customers can not spend their precious time in markets trying to find out the best deal.</a:t>
            </a:r>
            <a:endParaRPr lang="en-US" sz="8000" dirty="0" smtClean="0">
              <a:effectLst/>
              <a:latin typeface="Times New Roman" pitchFamily="18" charset="0"/>
              <a:cs typeface="Times New Roman" pitchFamily="18" charset="0"/>
            </a:endParaRPr>
          </a:p>
          <a:p>
            <a:pPr lvl="0" fontAlgn="base">
              <a:buNone/>
            </a:pPr>
            <a:endParaRPr lang="en-US" sz="8000" dirty="0" smtClean="0">
              <a:effectLst/>
              <a:latin typeface="Times New Roman" pitchFamily="18" charset="0"/>
              <a:cs typeface="Times New Roman" pitchFamily="18" charset="0"/>
            </a:endParaRPr>
          </a:p>
          <a:p>
            <a:pPr lvl="0" fontAlgn="base"/>
            <a:r>
              <a:rPr lang="en-US" sz="8000" dirty="0" smtClean="0">
                <a:effectLst/>
                <a:latin typeface="Times New Roman" pitchFamily="18" charset="0"/>
                <a:cs typeface="Times New Roman" pitchFamily="18" charset="0"/>
              </a:rPr>
              <a:t>India is a country where in a few days holiday, you can enjoy a lot. The problem is that we although having many websites but they offer different kind of services. The customers are enjoying alot but there is a lack of  relationship between travel agency and customers and hence we are establishing that relationship by caring and serving all the customers in the same manner that we wished to be served.</a:t>
            </a:r>
          </a:p>
          <a:p>
            <a:pPr lvl="0" fontAlgn="base"/>
            <a:r>
              <a:rPr lang="en-US" sz="8000" dirty="0" smtClean="0">
                <a:effectLst/>
                <a:latin typeface="Times New Roman" pitchFamily="18" charset="0"/>
                <a:cs typeface="Times New Roman" pitchFamily="18" charset="0"/>
              </a:rPr>
              <a:t>We will be putting an effort to provide the right choice to the people when they plan a holiday and beware them from the false advertising.</a:t>
            </a:r>
          </a:p>
          <a:p>
            <a:pPr lvl="0" fontAlgn="base"/>
            <a:r>
              <a:rPr lang="en-US" sz="8000" dirty="0" smtClean="0">
                <a:effectLst/>
                <a:latin typeface="Times New Roman" pitchFamily="18" charset="0"/>
                <a:cs typeface="Times New Roman" pitchFamily="18" charset="0"/>
              </a:rPr>
              <a:t>Our priority will be our customers  and their travel requirements.</a:t>
            </a:r>
            <a:endParaRPr lang="en-US" sz="8000" dirty="0">
              <a:effectLst/>
              <a:latin typeface="Times New Roman" pitchFamily="18" charset="0"/>
              <a:cs typeface="Times New Roman" pitchFamily="18" charset="0"/>
            </a:endParaRPr>
          </a:p>
          <a:p>
            <a:pPr>
              <a:buNone/>
            </a:pPr>
            <a:r>
              <a:rPr lang="en-IN" sz="8000" dirty="0">
                <a:effectLst/>
                <a:latin typeface="Times New Roman" pitchFamily="18" charset="0"/>
                <a:cs typeface="Times New Roman" pitchFamily="18" charset="0"/>
              </a:rPr>
              <a:t>	</a:t>
            </a:r>
            <a:endParaRPr lang="en-US" sz="8000" dirty="0">
              <a:effectLst/>
              <a:latin typeface="Times New Roman" pitchFamily="18" charset="0"/>
              <a:cs typeface="Times New Roman" pitchFamily="18" charset="0"/>
            </a:endParaRPr>
          </a:p>
          <a:p>
            <a:pPr lvl="0" fontAlgn="base"/>
            <a:endParaRPr lang="en-IN" dirty="0"/>
          </a:p>
        </p:txBody>
      </p:sp>
    </p:spTree>
    <p:extLst>
      <p:ext uri="{BB962C8B-B14F-4D97-AF65-F5344CB8AC3E}">
        <p14:creationId xmlns="" xmlns:p14="http://schemas.microsoft.com/office/powerpoint/2010/main" val="4069811902"/>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 REQUIREMENTS</a:t>
            </a:r>
          </a:p>
        </p:txBody>
      </p:sp>
      <p:sp>
        <p:nvSpPr>
          <p:cNvPr id="3" name="Text Placeholder 2"/>
          <p:cNvSpPr>
            <a:spLocks noGrp="1"/>
          </p:cNvSpPr>
          <p:nvPr>
            <p:ph type="body" idx="1"/>
          </p:nvPr>
        </p:nvSpPr>
        <p:spPr/>
        <p:txBody>
          <a:bodyPr/>
          <a:lstStyle/>
          <a:p>
            <a:r>
              <a:rPr lang="en-US" b="1" dirty="0"/>
              <a:t>HARDWARE REQUIREMENTS</a:t>
            </a:r>
          </a:p>
        </p:txBody>
      </p:sp>
      <p:sp>
        <p:nvSpPr>
          <p:cNvPr id="4" name="Content Placeholder 3"/>
          <p:cNvSpPr>
            <a:spLocks noGrp="1"/>
          </p:cNvSpPr>
          <p:nvPr>
            <p:ph sz="half" idx="2"/>
          </p:nvPr>
        </p:nvSpPr>
        <p:spPr/>
        <p:txBody>
          <a:bodyPr>
            <a:noAutofit/>
          </a:bodyPr>
          <a:lstStyle/>
          <a:p>
            <a:r>
              <a:rPr lang="en-IN" b="1" dirty="0">
                <a:effectLst/>
              </a:rPr>
              <a:t>At Developer End </a:t>
            </a:r>
            <a:endParaRPr lang="en-IN" dirty="0">
              <a:effectLst/>
            </a:endParaRPr>
          </a:p>
          <a:p>
            <a:r>
              <a:rPr lang="en-IN" b="1" dirty="0">
                <a:effectLst/>
              </a:rPr>
              <a:t>Processor</a:t>
            </a:r>
            <a:r>
              <a:rPr lang="en-IN" dirty="0">
                <a:effectLst/>
              </a:rPr>
              <a:t>: Intel </a:t>
            </a:r>
            <a:r>
              <a:rPr lang="en-IN" dirty="0" smtClean="0">
                <a:effectLst/>
              </a:rPr>
              <a:t>(R) or More </a:t>
            </a:r>
            <a:endParaRPr lang="en-IN" dirty="0">
              <a:effectLst/>
            </a:endParaRPr>
          </a:p>
          <a:p>
            <a:r>
              <a:rPr lang="en-IN" b="1" dirty="0">
                <a:effectLst/>
              </a:rPr>
              <a:t>RAM</a:t>
            </a:r>
            <a:r>
              <a:rPr lang="en-IN" dirty="0">
                <a:effectLst/>
              </a:rPr>
              <a:t>: </a:t>
            </a:r>
            <a:r>
              <a:rPr lang="en-IN" dirty="0" smtClean="0">
                <a:effectLst/>
              </a:rPr>
              <a:t>4 </a:t>
            </a:r>
            <a:r>
              <a:rPr lang="en-IN" dirty="0">
                <a:effectLst/>
              </a:rPr>
              <a:t>GB or More  </a:t>
            </a:r>
          </a:p>
          <a:p>
            <a:r>
              <a:rPr lang="en-IN" b="1" dirty="0">
                <a:effectLst/>
              </a:rPr>
              <a:t>Storage Capacity</a:t>
            </a:r>
            <a:r>
              <a:rPr lang="en-IN" dirty="0">
                <a:effectLst/>
              </a:rPr>
              <a:t>: 100 GB or More </a:t>
            </a:r>
          </a:p>
          <a:p>
            <a:pPr marL="36900" indent="0">
              <a:buNone/>
            </a:pPr>
            <a:endParaRPr lang="en-IN" dirty="0">
              <a:effectLst/>
            </a:endParaRPr>
          </a:p>
          <a:p>
            <a:r>
              <a:rPr lang="en-IN" b="1" dirty="0">
                <a:effectLst/>
              </a:rPr>
              <a:t>At End User </a:t>
            </a:r>
          </a:p>
          <a:p>
            <a:r>
              <a:rPr lang="en-IN" b="1" dirty="0">
                <a:effectLst/>
              </a:rPr>
              <a:t>Processor:</a:t>
            </a:r>
            <a:r>
              <a:rPr lang="en-IN" dirty="0">
                <a:effectLst/>
              </a:rPr>
              <a:t> simple android 4.4+ mobile </a:t>
            </a:r>
            <a:r>
              <a:rPr lang="en-IN" dirty="0" smtClean="0">
                <a:effectLst/>
              </a:rPr>
              <a:t>phone, pc and ios with wifi access</a:t>
            </a:r>
            <a:endParaRPr lang="en-IN" dirty="0">
              <a:effectLst/>
            </a:endParaRPr>
          </a:p>
          <a:p>
            <a:r>
              <a:rPr lang="en-IN" b="1" dirty="0">
                <a:effectLst/>
              </a:rPr>
              <a:t>RAM</a:t>
            </a:r>
            <a:r>
              <a:rPr lang="en-IN" dirty="0">
                <a:effectLst/>
              </a:rPr>
              <a:t>: 256 MB or More </a:t>
            </a:r>
          </a:p>
          <a:p>
            <a:endParaRPr lang="en-IN" dirty="0">
              <a:effectLst/>
            </a:endParaRPr>
          </a:p>
        </p:txBody>
      </p:sp>
      <p:sp>
        <p:nvSpPr>
          <p:cNvPr id="5" name="Text Placeholder 4"/>
          <p:cNvSpPr>
            <a:spLocks noGrp="1"/>
          </p:cNvSpPr>
          <p:nvPr>
            <p:ph type="body" sz="quarter" idx="3"/>
          </p:nvPr>
        </p:nvSpPr>
        <p:spPr/>
        <p:txBody>
          <a:bodyPr/>
          <a:lstStyle/>
          <a:p>
            <a:r>
              <a:rPr lang="en-US" b="1" dirty="0"/>
              <a:t>SOFTWARE REQUIREMENTS</a:t>
            </a:r>
          </a:p>
        </p:txBody>
      </p:sp>
      <p:sp>
        <p:nvSpPr>
          <p:cNvPr id="6" name="Content Placeholder 5"/>
          <p:cNvSpPr>
            <a:spLocks noGrp="1"/>
          </p:cNvSpPr>
          <p:nvPr>
            <p:ph sz="quarter" idx="4"/>
          </p:nvPr>
        </p:nvSpPr>
        <p:spPr/>
        <p:txBody>
          <a:bodyPr>
            <a:normAutofit/>
          </a:bodyPr>
          <a:lstStyle/>
          <a:p>
            <a:r>
              <a:rPr lang="en-IN" sz="2000" b="1" dirty="0">
                <a:effectLst/>
              </a:rPr>
              <a:t>Front-end</a:t>
            </a:r>
            <a:r>
              <a:rPr lang="en-IN" sz="2000" dirty="0">
                <a:effectLst/>
              </a:rPr>
              <a:t>:  </a:t>
            </a:r>
            <a:r>
              <a:rPr lang="en-IN" sz="2000" dirty="0" smtClean="0">
                <a:effectLst/>
              </a:rPr>
              <a:t>HTML, CSS, Javascript, Bootstrap </a:t>
            </a:r>
            <a:endParaRPr lang="en-IN" sz="2000" dirty="0">
              <a:effectLst/>
            </a:endParaRPr>
          </a:p>
          <a:p>
            <a:r>
              <a:rPr lang="en-IN" sz="2000" b="1" dirty="0">
                <a:effectLst/>
              </a:rPr>
              <a:t>Back-end</a:t>
            </a:r>
            <a:r>
              <a:rPr lang="en-IN" sz="2000" dirty="0">
                <a:effectLst/>
              </a:rPr>
              <a:t>: </a:t>
            </a:r>
            <a:r>
              <a:rPr lang="en-IN" sz="2000" dirty="0" smtClean="0">
                <a:effectLst/>
              </a:rPr>
              <a:t>Python, dbsqlite, JQUERY</a:t>
            </a:r>
          </a:p>
          <a:p>
            <a:r>
              <a:rPr lang="en-IN" sz="2000" b="1" dirty="0" smtClean="0">
                <a:effectLst/>
              </a:rPr>
              <a:t>Framework: Django</a:t>
            </a:r>
          </a:p>
          <a:p>
            <a:r>
              <a:rPr lang="en-IN" sz="2000" b="1" dirty="0" smtClean="0">
                <a:effectLst/>
              </a:rPr>
              <a:t>OS</a:t>
            </a:r>
            <a:r>
              <a:rPr lang="en-IN" sz="2000" dirty="0">
                <a:effectLst/>
              </a:rPr>
              <a:t>: Window </a:t>
            </a:r>
            <a:r>
              <a:rPr lang="en-IN" sz="2000" dirty="0" smtClean="0">
                <a:effectLst/>
              </a:rPr>
              <a:t>7 </a:t>
            </a:r>
            <a:r>
              <a:rPr lang="en-IN" sz="2000" dirty="0">
                <a:effectLst/>
              </a:rPr>
              <a:t>or </a:t>
            </a:r>
            <a:r>
              <a:rPr lang="en-IN" sz="2000" dirty="0" smtClean="0">
                <a:effectLst/>
              </a:rPr>
              <a:t>above</a:t>
            </a:r>
            <a:endParaRPr lang="en-IN" sz="2000" dirty="0">
              <a:effectLst/>
            </a:endParaRPr>
          </a:p>
        </p:txBody>
      </p:sp>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317501"/>
            <a:ext cx="9440034" cy="977900"/>
          </a:xfrm>
        </p:spPr>
        <p:txBody>
          <a:bodyPr/>
          <a:lstStyle/>
          <a:p>
            <a:r>
              <a:rPr lang="en-US" dirty="0" smtClean="0"/>
              <a:t>Flow Diagram</a:t>
            </a:r>
            <a:endParaRPr lang="en-US" dirty="0"/>
          </a:p>
        </p:txBody>
      </p:sp>
      <p:sp>
        <p:nvSpPr>
          <p:cNvPr id="3" name="Subtitle 2"/>
          <p:cNvSpPr>
            <a:spLocks noGrp="1"/>
          </p:cNvSpPr>
          <p:nvPr>
            <p:ph type="subTitle" idx="1"/>
          </p:nvPr>
        </p:nvSpPr>
        <p:spPr>
          <a:xfrm>
            <a:off x="1370693" y="1333500"/>
            <a:ext cx="9440034" cy="5232399"/>
          </a:xfrm>
        </p:spPr>
        <p:txBody>
          <a:bodyPr/>
          <a:lstStyle/>
          <a:p>
            <a:endParaRPr lang="en-US" dirty="0"/>
          </a:p>
        </p:txBody>
      </p:sp>
      <p:pic>
        <p:nvPicPr>
          <p:cNvPr id="1027" name="Picture 3"/>
          <p:cNvPicPr>
            <a:picLocks noChangeAspect="1" noChangeArrowheads="1"/>
          </p:cNvPicPr>
          <p:nvPr/>
        </p:nvPicPr>
        <p:blipFill>
          <a:blip r:embed="rId2"/>
          <a:srcRect/>
          <a:stretch>
            <a:fillRect/>
          </a:stretch>
        </p:blipFill>
        <p:spPr bwMode="auto">
          <a:xfrm>
            <a:off x="1384301" y="1320800"/>
            <a:ext cx="9448800" cy="5308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
            <a:ext cx="9440034" cy="736600"/>
          </a:xfrm>
        </p:spPr>
        <p:txBody>
          <a:bodyPr>
            <a:normAutofit fontScale="90000"/>
          </a:bodyPr>
          <a:lstStyle/>
          <a:p>
            <a:r>
              <a:rPr lang="en-US" dirty="0" smtClean="0"/>
              <a:t>Index</a:t>
            </a:r>
            <a:endParaRPr lang="en-US" dirty="0"/>
          </a:p>
        </p:txBody>
      </p:sp>
      <p:sp>
        <p:nvSpPr>
          <p:cNvPr id="3" name="Subtitle 2"/>
          <p:cNvSpPr>
            <a:spLocks noGrp="1"/>
          </p:cNvSpPr>
          <p:nvPr>
            <p:ph type="subTitle" idx="1"/>
          </p:nvPr>
        </p:nvSpPr>
        <p:spPr>
          <a:xfrm>
            <a:off x="190500" y="1079500"/>
            <a:ext cx="11836399" cy="5613399"/>
          </a:xfrm>
        </p:spPr>
        <p:txBody>
          <a:bodyPr/>
          <a:lstStyle/>
          <a:p>
            <a:endParaRPr lang="en-US" dirty="0"/>
          </a:p>
        </p:txBody>
      </p:sp>
      <p:pic>
        <p:nvPicPr>
          <p:cNvPr id="1026" name="Picture 2" descr="C:\Users\arju bano\Pictures\Screenshots\Screenshot (31).png"/>
          <p:cNvPicPr>
            <a:picLocks noChangeAspect="1" noChangeArrowheads="1"/>
          </p:cNvPicPr>
          <p:nvPr/>
        </p:nvPicPr>
        <p:blipFill>
          <a:blip r:embed="rId2"/>
          <a:srcRect/>
          <a:stretch>
            <a:fillRect/>
          </a:stretch>
        </p:blipFill>
        <p:spPr bwMode="auto">
          <a:xfrm>
            <a:off x="203200" y="762000"/>
            <a:ext cx="11836400" cy="59182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52401"/>
            <a:ext cx="9440034" cy="635000"/>
          </a:xfrm>
        </p:spPr>
        <p:txBody>
          <a:bodyPr>
            <a:normAutofit fontScale="90000"/>
          </a:bodyPr>
          <a:lstStyle/>
          <a:p>
            <a:r>
              <a:rPr lang="en-US" dirty="0" smtClean="0"/>
              <a:t>Registration </a:t>
            </a:r>
            <a:endParaRPr lang="en-US" dirty="0"/>
          </a:p>
        </p:txBody>
      </p:sp>
      <p:sp>
        <p:nvSpPr>
          <p:cNvPr id="3" name="Subtitle 2"/>
          <p:cNvSpPr>
            <a:spLocks noGrp="1"/>
          </p:cNvSpPr>
          <p:nvPr>
            <p:ph type="subTitle" idx="1"/>
          </p:nvPr>
        </p:nvSpPr>
        <p:spPr>
          <a:xfrm>
            <a:off x="190500" y="787400"/>
            <a:ext cx="11836399" cy="5842000"/>
          </a:xfrm>
        </p:spPr>
        <p:txBody>
          <a:bodyPr/>
          <a:lstStyle/>
          <a:p>
            <a:endParaRPr lang="en-US" dirty="0"/>
          </a:p>
        </p:txBody>
      </p:sp>
      <p:pic>
        <p:nvPicPr>
          <p:cNvPr id="2050" name="Picture 2" descr="C:\Users\arju bano\Pictures\Screenshots\Screenshot (33).png"/>
          <p:cNvPicPr>
            <a:picLocks noChangeAspect="1" noChangeArrowheads="1"/>
          </p:cNvPicPr>
          <p:nvPr/>
        </p:nvPicPr>
        <p:blipFill>
          <a:blip r:embed="rId2"/>
          <a:srcRect/>
          <a:stretch>
            <a:fillRect/>
          </a:stretch>
        </p:blipFill>
        <p:spPr bwMode="auto">
          <a:xfrm>
            <a:off x="215901" y="774700"/>
            <a:ext cx="11811000" cy="588010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0"/>
            <a:ext cx="9440034" cy="762000"/>
          </a:xfrm>
        </p:spPr>
        <p:txBody>
          <a:bodyPr>
            <a:normAutofit fontScale="90000"/>
          </a:bodyPr>
          <a:lstStyle/>
          <a:p>
            <a:r>
              <a:rPr lang="en-US" dirty="0" smtClean="0"/>
              <a:t>Login</a:t>
            </a:r>
            <a:endParaRPr lang="en-US" dirty="0"/>
          </a:p>
        </p:txBody>
      </p:sp>
      <p:sp>
        <p:nvSpPr>
          <p:cNvPr id="3" name="Subtitle 2"/>
          <p:cNvSpPr>
            <a:spLocks noGrp="1"/>
          </p:cNvSpPr>
          <p:nvPr>
            <p:ph type="subTitle" idx="1"/>
          </p:nvPr>
        </p:nvSpPr>
        <p:spPr>
          <a:xfrm>
            <a:off x="177800" y="673100"/>
            <a:ext cx="11849099" cy="6007100"/>
          </a:xfrm>
        </p:spPr>
        <p:txBody>
          <a:bodyPr/>
          <a:lstStyle/>
          <a:p>
            <a:endParaRPr lang="en-US" dirty="0"/>
          </a:p>
        </p:txBody>
      </p:sp>
      <p:pic>
        <p:nvPicPr>
          <p:cNvPr id="3074" name="Picture 2" descr="C:\Users\arju bano\Pictures\Screenshots\Screenshot (34).png"/>
          <p:cNvPicPr>
            <a:picLocks noChangeAspect="1" noChangeArrowheads="1"/>
          </p:cNvPicPr>
          <p:nvPr/>
        </p:nvPicPr>
        <p:blipFill>
          <a:blip r:embed="rId2"/>
          <a:srcRect/>
          <a:stretch>
            <a:fillRect/>
          </a:stretch>
        </p:blipFill>
        <p:spPr bwMode="auto">
          <a:xfrm>
            <a:off x="203201" y="685800"/>
            <a:ext cx="11823700" cy="5994400"/>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Slate">
      <a:majorFont>
        <a:latin typeface="Calisto MT"/>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otalTime>1208</TotalTime>
  <Words>478</Words>
  <Application>Microsoft Office PowerPoint</Application>
  <PresentationFormat>Custom</PresentationFormat>
  <Paragraphs>69</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Slate</vt:lpstr>
      <vt:lpstr>A Training Report  On  ONLINE RAJASTHAN TOURISM  Submitted by Arju Bano &amp; Shikha Tiwari</vt:lpstr>
      <vt:lpstr>Table Of Contents</vt:lpstr>
      <vt:lpstr>Introduction of Project </vt:lpstr>
      <vt:lpstr>Problem Statement</vt:lpstr>
      <vt:lpstr>SPECIFIC REQUIREMENTS</vt:lpstr>
      <vt:lpstr>Flow Diagram</vt:lpstr>
      <vt:lpstr>Index</vt:lpstr>
      <vt:lpstr>Registration </vt:lpstr>
      <vt:lpstr>Login</vt:lpstr>
      <vt:lpstr>Forgot Password</vt:lpstr>
      <vt:lpstr>G-mail Code</vt:lpstr>
      <vt:lpstr>My Profile</vt:lpstr>
      <vt:lpstr>Edit Profile</vt:lpstr>
      <vt:lpstr>Change Password</vt:lpstr>
      <vt:lpstr>Tour Packages</vt:lpstr>
      <vt:lpstr>Selected Tour Package</vt:lpstr>
      <vt:lpstr>Tour Details</vt:lpstr>
      <vt:lpstr>User Booking Details</vt:lpstr>
      <vt:lpstr>Reach Us</vt:lpstr>
      <vt:lpstr>Contact Us &amp; Query</vt:lpstr>
      <vt:lpstr>Database (Dynamic Fields)</vt:lpstr>
      <vt:lpstr>Conclusion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NEWS APP</dc:title>
  <dc:creator>Gaurav Sharma</dc:creator>
  <cp:lastModifiedBy>ARJU BANO</cp:lastModifiedBy>
  <cp:revision>94</cp:revision>
  <dcterms:created xsi:type="dcterms:W3CDTF">2019-03-30T19:21:57Z</dcterms:created>
  <dcterms:modified xsi:type="dcterms:W3CDTF">2019-08-03T08:48:30Z</dcterms:modified>
</cp:coreProperties>
</file>